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62" r:id="rId3"/>
    <p:sldId id="257" r:id="rId4"/>
    <p:sldId id="276" r:id="rId5"/>
    <p:sldId id="264" r:id="rId6"/>
    <p:sldId id="280" r:id="rId7"/>
    <p:sldId id="263" r:id="rId8"/>
    <p:sldId id="260" r:id="rId9"/>
    <p:sldId id="277" r:id="rId10"/>
    <p:sldId id="267" r:id="rId11"/>
    <p:sldId id="268" r:id="rId12"/>
    <p:sldId id="279" r:id="rId13"/>
    <p:sldId id="270" r:id="rId14"/>
    <p:sldId id="272" r:id="rId15"/>
    <p:sldId id="273"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75000"/>
          </a:schemeClr>
        </a:solidFill>
        <a:ln>
          <a:noFill/>
        </a:ln>
      </dgm:spPr>
      <dgm:t>
        <a:bodyPr/>
        <a:lstStyle/>
        <a:p>
          <a:r>
            <a:rPr lang="en-US" sz="2400" b="1" dirty="0">
              <a:solidFill>
                <a:schemeClr val="bg1"/>
              </a:solidFill>
              <a:latin typeface="Times New Roman" panose="02020603050405020304" pitchFamily="18" charset="0"/>
              <a:cs typeface="Times New Roman" panose="02020603050405020304" pitchFamily="18" charset="0"/>
            </a:rPr>
            <a:t>60 years</a:t>
          </a:r>
          <a:endParaRPr lang="en-IN" sz="2400" b="1" dirty="0">
            <a:solidFill>
              <a:schemeClr val="bg1"/>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75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75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60 years</a:t>
          </a:r>
          <a:endParaRPr lang="en-IN" sz="2400" b="1" kern="1200" dirty="0">
            <a:solidFill>
              <a:schemeClr val="bg1"/>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ideo" Target="https://www.youtube.com/embed/gOF942EDBG4?feature=oembed" TargetMode="Externa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n0qHT5vNUn4?feature=oembed" TargetMode="External"/><Relationship Id="rId1" Type="http://schemas.openxmlformats.org/officeDocument/2006/relationships/tags" Target="../tags/tag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vFGjQ2LsRUk?feature=oembed" TargetMode="External"/><Relationship Id="rId1" Type="http://schemas.openxmlformats.org/officeDocument/2006/relationships/tags" Target="../tags/tag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శతమానంభవతి|Shatamanam Bhavati Sloka importance #ayodhyarammandir #dailybhaktitv ,link in description">
            <a:hlinkClick r:id="" action="ppaction://media"/>
            <a:extLst>
              <a:ext uri="{FF2B5EF4-FFF2-40B4-BE49-F238E27FC236}">
                <a16:creationId xmlns:a16="http://schemas.microsoft.com/office/drawing/2014/main" id="{A5E607B1-4FCC-B214-17B3-4DAC3DB73BE5}"/>
              </a:ext>
            </a:extLst>
          </p:cNvPr>
          <p:cNvPicPr>
            <a:picLocks noRot="1" noChangeAspect="1"/>
          </p:cNvPicPr>
          <p:nvPr>
            <a:videoFile r:link="rId1"/>
          </p:nvPr>
        </p:nvPicPr>
        <p:blipFill>
          <a:blip r:embed="rId4"/>
          <a:stretch>
            <a:fillRect/>
          </a:stretch>
        </p:blipFill>
        <p:spPr>
          <a:xfrm>
            <a:off x="4875500" y="1777885"/>
            <a:ext cx="2441000" cy="4320000"/>
          </a:xfrm>
          <a:prstGeom prst="rect">
            <a:avLst/>
          </a:prstGeom>
        </p:spPr>
      </p:pic>
    </p:spTree>
    <p:extLst>
      <p:ext uri="{BB962C8B-B14F-4D97-AF65-F5344CB8AC3E}">
        <p14:creationId xmlns:p14="http://schemas.microsoft.com/office/powerpoint/2010/main" val="19246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4039858069"/>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Online Media 3" title="Shastipoorthi Yenduku Cheiyali? Ela Cheiyali? | షష్టిపూర్తి ఎందుకు చేయాలి? ఎలా చేయాలి? | BhaktiOne">
            <a:hlinkClick r:id="" action="ppaction://media"/>
            <a:extLst>
              <a:ext uri="{FF2B5EF4-FFF2-40B4-BE49-F238E27FC236}">
                <a16:creationId xmlns:a16="http://schemas.microsoft.com/office/drawing/2014/main" id="{C7533F5A-8946-1391-95E4-58D795440101}"/>
              </a:ext>
            </a:extLst>
          </p:cNvPr>
          <p:cNvPicPr>
            <a:picLocks noRot="1" noChangeAspect="1"/>
          </p:cNvPicPr>
          <p:nvPr>
            <a:videoFile r:link="rId2"/>
          </p:nvPr>
        </p:nvPicPr>
        <p:blipFill>
          <a:blip r:embed="rId4"/>
          <a:stretch>
            <a:fillRect/>
          </a:stretch>
        </p:blipFill>
        <p:spPr>
          <a:xfrm>
            <a:off x="2496000" y="1903880"/>
            <a:ext cx="7200000" cy="4068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1381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76CE-4FF7-DC56-38BD-6366D9317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F7813-604E-07ED-0911-369382C861A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1983 Cricket World Cup – Finals  -- Highlights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Cricket World Cup 1983: India Vs West Indies Final | Full Highlights (1080p HD)">
            <a:hlinkClick r:id="" action="ppaction://media"/>
            <a:extLst>
              <a:ext uri="{FF2B5EF4-FFF2-40B4-BE49-F238E27FC236}">
                <a16:creationId xmlns:a16="http://schemas.microsoft.com/office/drawing/2014/main" id="{C4F3CB3C-64B3-459D-1D12-17AD80A77A5B}"/>
              </a:ext>
            </a:extLst>
          </p:cNvPr>
          <p:cNvPicPr>
            <a:picLocks noRot="1" noChangeAspect="1"/>
          </p:cNvPicPr>
          <p:nvPr>
            <a:videoFile r:link="rId2"/>
          </p:nvPr>
        </p:nvPicPr>
        <p:blipFill>
          <a:blip r:embed="rId4"/>
          <a:stretch>
            <a:fillRect/>
          </a:stretch>
        </p:blipFill>
        <p:spPr>
          <a:xfrm>
            <a:off x="1596000" y="1188643"/>
            <a:ext cx="9000000" cy="5085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7063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411</TotalTime>
  <Words>660</Words>
  <Application>Microsoft Office PowerPoint</Application>
  <PresentationFormat>Widescreen</PresentationFormat>
  <Paragraphs>44</Paragraphs>
  <Slides>16</Slides>
  <Notes>14</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1983 Cricket World Cup – Finals  -- Highlights</vt:lpstr>
      <vt:lpstr>Chinmaya Mission – Sponsorship</vt:lpstr>
      <vt:lpstr>Donation to Sanjivani hospital, Kuchipudi, AP, India</vt:lpstr>
      <vt:lpstr>Family – Love, Nurture, Travel  </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53</cp:revision>
  <dcterms:created xsi:type="dcterms:W3CDTF">2025-07-28T17:31:03Z</dcterms:created>
  <dcterms:modified xsi:type="dcterms:W3CDTF">2025-07-29T21:44:33Z</dcterms:modified>
</cp:coreProperties>
</file>